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64" r:id="rId3"/>
    <p:sldId id="265" r:id="rId4"/>
    <p:sldId id="267" r:id="rId5"/>
    <p:sldId id="268" r:id="rId6"/>
    <p:sldId id="269" r:id="rId7"/>
    <p:sldId id="270" r:id="rId8"/>
    <p:sldId id="272" r:id="rId9"/>
    <p:sldId id="271" r:id="rId10"/>
    <p:sldId id="266" r:id="rId11"/>
    <p:sldId id="260" r:id="rId12"/>
    <p:sldId id="258" r:id="rId13"/>
    <p:sldId id="259" r:id="rId14"/>
    <p:sldId id="261" r:id="rId15"/>
    <p:sldId id="26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594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69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682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3511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007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06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701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671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318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264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86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05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19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82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969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735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065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25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Sticky</a:t>
            </a:r>
            <a:r>
              <a:rPr lang="fr-FR" dirty="0" smtClean="0"/>
              <a:t> &amp; </a:t>
            </a:r>
            <a:r>
              <a:rPr lang="fr-FR" dirty="0" err="1" smtClean="0"/>
              <a:t>co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fr-FR" dirty="0" smtClean="0"/>
              <a:t>Arthur torrente</a:t>
            </a:r>
          </a:p>
          <a:p>
            <a:pPr algn="r"/>
            <a:r>
              <a:rPr lang="fr-FR" dirty="0" err="1" smtClean="0"/>
              <a:t>Emerick</a:t>
            </a:r>
            <a:r>
              <a:rPr lang="fr-FR" dirty="0" smtClean="0"/>
              <a:t> </a:t>
            </a:r>
            <a:r>
              <a:rPr lang="fr-FR" dirty="0" err="1" smtClean="0"/>
              <a:t>lecomte</a:t>
            </a:r>
            <a:endParaRPr lang="fr-FR" dirty="0" smtClean="0"/>
          </a:p>
          <a:p>
            <a:pPr algn="r"/>
            <a:r>
              <a:rPr lang="fr-FR" dirty="0" smtClean="0"/>
              <a:t>Valentin </a:t>
            </a:r>
            <a:r>
              <a:rPr lang="fr-FR" dirty="0" err="1" smtClean="0"/>
              <a:t>goulmy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StickyRender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Instancing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Light/Shadow</a:t>
            </a:r>
          </a:p>
          <a:p>
            <a:endParaRPr lang="fr-FR" dirty="0"/>
          </a:p>
          <a:p>
            <a:r>
              <a:rPr lang="fr-FR" dirty="0" smtClean="0"/>
              <a:t>Moteur graphique perso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37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Instancing</a:t>
            </a:r>
            <a:r>
              <a:rPr lang="fr-FR" dirty="0" smtClean="0"/>
              <a:t>.	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Gain de temps de rendu énorme.</a:t>
            </a:r>
          </a:p>
          <a:p>
            <a:endParaRPr lang="fr-FR" dirty="0"/>
          </a:p>
          <a:p>
            <a:r>
              <a:rPr lang="fr-FR" dirty="0" smtClean="0"/>
              <a:t>Tous les objets ont le même </a:t>
            </a:r>
            <a:r>
              <a:rPr lang="fr-FR" dirty="0" err="1" smtClean="0"/>
              <a:t>mesh</a:t>
            </a:r>
            <a:r>
              <a:rPr lang="fr-FR" dirty="0" smtClean="0"/>
              <a:t>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15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/>
              <a:t> </a:t>
            </a:r>
            <a:r>
              <a:rPr lang="fr-FR" dirty="0" smtClean="0"/>
              <a:t>Light + </a:t>
            </a:r>
            <a:r>
              <a:rPr lang="fr-FR" dirty="0" err="1" smtClean="0"/>
              <a:t>shadow</a:t>
            </a:r>
            <a:r>
              <a:rPr lang="fr-FR" dirty="0" smtClean="0"/>
              <a:t> + </a:t>
            </a:r>
            <a:r>
              <a:rPr lang="fr-FR" dirty="0" err="1" smtClean="0"/>
              <a:t>instacing</a:t>
            </a:r>
            <a:r>
              <a:rPr lang="fr-FR" dirty="0" smtClean="0"/>
              <a:t> + noise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Phong</a:t>
            </a:r>
            <a:r>
              <a:rPr lang="fr-FR" dirty="0"/>
              <a:t> </a:t>
            </a:r>
            <a:r>
              <a:rPr lang="fr-FR" dirty="0" err="1" smtClean="0"/>
              <a:t>Algorythm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Shadow </a:t>
            </a:r>
            <a:r>
              <a:rPr lang="fr-FR" dirty="0" err="1" smtClean="0"/>
              <a:t>mapping</a:t>
            </a:r>
            <a:r>
              <a:rPr lang="fr-FR" dirty="0" smtClean="0"/>
              <a:t> simple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Avantages/inconvénient du moteur graphique « maison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Cons :</a:t>
            </a:r>
            <a:endParaRPr lang="fr-FR" dirty="0"/>
          </a:p>
          <a:p>
            <a:pPr lvl="1"/>
            <a:r>
              <a:rPr lang="fr-FR" dirty="0" smtClean="0"/>
              <a:t>Temps de développement.</a:t>
            </a:r>
          </a:p>
          <a:p>
            <a:pPr lvl="1"/>
            <a:r>
              <a:rPr lang="fr-FR" dirty="0" smtClean="0"/>
              <a:t>Chaque ajouts prend du temps</a:t>
            </a:r>
          </a:p>
          <a:p>
            <a:pPr lvl="1"/>
            <a:r>
              <a:rPr lang="fr-FR" dirty="0" smtClean="0"/>
              <a:t>Devoir gérer </a:t>
            </a:r>
            <a:r>
              <a:rPr lang="fr-FR" dirty="0" smtClean="0"/>
              <a:t>l’implémentation </a:t>
            </a:r>
            <a:r>
              <a:rPr lang="fr-FR" dirty="0" smtClean="0"/>
              <a:t>d’une nouvelle lib.</a:t>
            </a:r>
          </a:p>
          <a:p>
            <a:pPr marL="201168" lvl="1" indent="0">
              <a:buNone/>
            </a:pPr>
            <a:endParaRPr lang="fr-FR" dirty="0" smtClean="0"/>
          </a:p>
          <a:p>
            <a:pPr marL="201168" lvl="1" indent="0">
              <a:buNone/>
            </a:pPr>
            <a:r>
              <a:rPr lang="fr-FR" dirty="0" smtClean="0"/>
              <a:t>Pro :</a:t>
            </a:r>
          </a:p>
          <a:p>
            <a:pPr lvl="1"/>
            <a:r>
              <a:rPr lang="fr-FR" dirty="0" smtClean="0"/>
              <a:t>Connaissances engrangées.</a:t>
            </a:r>
          </a:p>
          <a:p>
            <a:pPr lvl="1"/>
            <a:r>
              <a:rPr lang="fr-FR" dirty="0" smtClean="0"/>
              <a:t>« Full </a:t>
            </a:r>
            <a:r>
              <a:rPr lang="fr-FR" dirty="0" err="1" smtClean="0"/>
              <a:t>awareness</a:t>
            </a:r>
            <a:r>
              <a:rPr lang="fr-FR" dirty="0" smtClean="0"/>
              <a:t> » dans le cas de rencontre d’un bug.</a:t>
            </a:r>
          </a:p>
          <a:p>
            <a:pPr lvl="1"/>
            <a:r>
              <a:rPr lang="fr-FR" dirty="0" smtClean="0"/>
              <a:t>Stratégique pour l’année prochaine.</a:t>
            </a:r>
          </a:p>
          <a:p>
            <a:pPr lvl="1"/>
            <a:r>
              <a:rPr lang="fr-FR" dirty="0" smtClean="0"/>
              <a:t>Gain de temps sur les autres projets.</a:t>
            </a:r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207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Light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fr-FR" dirty="0"/>
          </a:p>
          <a:p>
            <a:r>
              <a:rPr lang="fr-FR" dirty="0"/>
              <a:t>/ </a:t>
            </a:r>
            <a:r>
              <a:rPr lang="fr-FR" dirty="0" err="1"/>
              <a:t>Calculates</a:t>
            </a:r>
            <a:r>
              <a:rPr lang="fr-FR" dirty="0"/>
              <a:t> the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directional</a:t>
            </a:r>
            <a:r>
              <a:rPr lang="fr-FR" dirty="0"/>
              <a:t> light.</a:t>
            </a:r>
          </a:p>
          <a:p>
            <a:r>
              <a:rPr lang="fr-FR" dirty="0"/>
              <a:t>vec3 </a:t>
            </a:r>
            <a:r>
              <a:rPr lang="fr-FR" dirty="0" err="1"/>
              <a:t>CalcDirLight</a:t>
            </a:r>
            <a:r>
              <a:rPr lang="fr-FR" dirty="0"/>
              <a:t>(</a:t>
            </a:r>
            <a:r>
              <a:rPr lang="fr-FR" dirty="0" err="1"/>
              <a:t>DirLight</a:t>
            </a:r>
            <a:r>
              <a:rPr lang="fr-FR" dirty="0"/>
              <a:t> light, vec3 normal, vec3 </a:t>
            </a:r>
            <a:r>
              <a:rPr lang="fr-FR" dirty="0" err="1"/>
              <a:t>viewDir</a:t>
            </a:r>
            <a:r>
              <a:rPr lang="fr-FR" dirty="0"/>
              <a:t>)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  vec3 </a:t>
            </a:r>
            <a:r>
              <a:rPr lang="fr-FR" dirty="0" err="1"/>
              <a:t>lightDir</a:t>
            </a:r>
            <a:r>
              <a:rPr lang="fr-FR" dirty="0"/>
              <a:t> = </a:t>
            </a:r>
            <a:r>
              <a:rPr lang="fr-FR" dirty="0" err="1"/>
              <a:t>normalize</a:t>
            </a:r>
            <a:r>
              <a:rPr lang="fr-FR" dirty="0"/>
              <a:t>(-</a:t>
            </a:r>
            <a:r>
              <a:rPr lang="fr-FR" dirty="0" err="1"/>
              <a:t>light.direction</a:t>
            </a:r>
            <a:r>
              <a:rPr lang="fr-FR" dirty="0"/>
              <a:t>);</a:t>
            </a:r>
          </a:p>
          <a:p>
            <a:r>
              <a:rPr lang="fr-FR" dirty="0"/>
              <a:t>    // Diffuse </a:t>
            </a:r>
            <a:r>
              <a:rPr lang="fr-FR" dirty="0" err="1"/>
              <a:t>shading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diff</a:t>
            </a:r>
            <a:r>
              <a:rPr lang="fr-FR" dirty="0"/>
              <a:t> = max(dot(normal, </a:t>
            </a:r>
            <a:r>
              <a:rPr lang="fr-FR" dirty="0" err="1"/>
              <a:t>lightDir</a:t>
            </a:r>
            <a:r>
              <a:rPr lang="fr-FR" dirty="0"/>
              <a:t>), 0.0);</a:t>
            </a:r>
          </a:p>
          <a:p>
            <a:r>
              <a:rPr lang="fr-FR" dirty="0"/>
              <a:t>    // </a:t>
            </a:r>
            <a:r>
              <a:rPr lang="fr-FR" dirty="0" err="1"/>
              <a:t>Specular</a:t>
            </a:r>
            <a:r>
              <a:rPr lang="fr-FR" dirty="0"/>
              <a:t> </a:t>
            </a:r>
            <a:r>
              <a:rPr lang="fr-FR" dirty="0" err="1"/>
              <a:t>shading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reflectDir</a:t>
            </a:r>
            <a:r>
              <a:rPr lang="fr-FR" dirty="0"/>
              <a:t> = </a:t>
            </a:r>
            <a:r>
              <a:rPr lang="fr-FR" dirty="0" err="1"/>
              <a:t>reflect</a:t>
            </a:r>
            <a:r>
              <a:rPr lang="fr-FR" dirty="0"/>
              <a:t>(-</a:t>
            </a:r>
            <a:r>
              <a:rPr lang="fr-FR" dirty="0" err="1"/>
              <a:t>lightDir</a:t>
            </a:r>
            <a:r>
              <a:rPr lang="fr-FR" dirty="0"/>
              <a:t>, normal);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spec</a:t>
            </a:r>
            <a:r>
              <a:rPr lang="fr-FR" dirty="0"/>
              <a:t> = </a:t>
            </a:r>
            <a:r>
              <a:rPr lang="fr-FR" dirty="0" err="1"/>
              <a:t>pow</a:t>
            </a:r>
            <a:r>
              <a:rPr lang="fr-FR" dirty="0"/>
              <a:t>(max(dot(</a:t>
            </a:r>
            <a:r>
              <a:rPr lang="fr-FR" dirty="0" err="1"/>
              <a:t>viewDir</a:t>
            </a:r>
            <a:r>
              <a:rPr lang="fr-FR" dirty="0"/>
              <a:t>, </a:t>
            </a:r>
            <a:r>
              <a:rPr lang="fr-FR" dirty="0" err="1"/>
              <a:t>reflectDir</a:t>
            </a:r>
            <a:r>
              <a:rPr lang="fr-FR" dirty="0"/>
              <a:t>), 0.0), </a:t>
            </a:r>
            <a:r>
              <a:rPr lang="fr-FR" dirty="0" err="1"/>
              <a:t>material.shininess</a:t>
            </a:r>
            <a:r>
              <a:rPr lang="fr-FR" dirty="0"/>
              <a:t>);</a:t>
            </a:r>
          </a:p>
          <a:p>
            <a:r>
              <a:rPr lang="fr-FR" dirty="0"/>
              <a:t>    // Combine </a:t>
            </a:r>
            <a:r>
              <a:rPr lang="fr-FR" dirty="0" err="1"/>
              <a:t>results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ambient</a:t>
            </a:r>
            <a:r>
              <a:rPr lang="fr-FR" dirty="0"/>
              <a:t> = </a:t>
            </a:r>
            <a:r>
              <a:rPr lang="fr-FR" dirty="0" err="1"/>
              <a:t>light.ambient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material.diffuse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));</a:t>
            </a:r>
          </a:p>
          <a:p>
            <a:r>
              <a:rPr lang="fr-FR" dirty="0"/>
              <a:t>    vec3 diffuse = </a:t>
            </a:r>
            <a:r>
              <a:rPr lang="fr-FR" dirty="0" err="1"/>
              <a:t>light.diffuse</a:t>
            </a:r>
            <a:r>
              <a:rPr lang="fr-FR" dirty="0"/>
              <a:t> * </a:t>
            </a:r>
            <a:r>
              <a:rPr lang="fr-FR" dirty="0" err="1"/>
              <a:t>diff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material.diffuse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));</a:t>
            </a:r>
          </a:p>
          <a:p>
            <a:r>
              <a:rPr lang="fr-FR" dirty="0"/>
              <a:t>    vec3 </a:t>
            </a:r>
            <a:r>
              <a:rPr lang="fr-FR" dirty="0" err="1"/>
              <a:t>specular</a:t>
            </a:r>
            <a:r>
              <a:rPr lang="fr-FR" dirty="0"/>
              <a:t> = max(</a:t>
            </a:r>
            <a:r>
              <a:rPr lang="fr-FR" dirty="0" err="1"/>
              <a:t>light.specular</a:t>
            </a:r>
            <a:r>
              <a:rPr lang="fr-FR" dirty="0"/>
              <a:t> * </a:t>
            </a:r>
            <a:r>
              <a:rPr lang="fr-FR" dirty="0" err="1"/>
              <a:t>spec</a:t>
            </a:r>
            <a:r>
              <a:rPr lang="fr-FR" dirty="0"/>
              <a:t> * vec3(</a:t>
            </a:r>
            <a:r>
              <a:rPr lang="fr-FR" dirty="0" err="1"/>
              <a:t>textureProj</a:t>
            </a:r>
            <a:r>
              <a:rPr lang="fr-FR" dirty="0"/>
              <a:t>(</a:t>
            </a:r>
            <a:r>
              <a:rPr lang="fr-FR" dirty="0" err="1"/>
              <a:t>material.specular</a:t>
            </a:r>
            <a:r>
              <a:rPr lang="fr-FR" dirty="0"/>
              <a:t>, </a:t>
            </a:r>
            <a:r>
              <a:rPr lang="fr-FR" dirty="0" err="1"/>
              <a:t>FragPos</a:t>
            </a:r>
            <a:r>
              <a:rPr lang="fr-FR" dirty="0"/>
              <a:t>)),0.0f);</a:t>
            </a:r>
          </a:p>
          <a:p>
            <a:r>
              <a:rPr lang="fr-FR" dirty="0"/>
              <a:t>    return (</a:t>
            </a:r>
            <a:r>
              <a:rPr lang="fr-FR" dirty="0" err="1"/>
              <a:t>ambient</a:t>
            </a:r>
            <a:r>
              <a:rPr lang="fr-FR" dirty="0"/>
              <a:t> + diffuse + </a:t>
            </a:r>
            <a:r>
              <a:rPr lang="fr-FR" dirty="0" err="1"/>
              <a:t>specular</a:t>
            </a:r>
            <a:r>
              <a:rPr lang="fr-FR" dirty="0"/>
              <a:t>);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1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Shadow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ShadowCalculation</a:t>
            </a:r>
            <a:r>
              <a:rPr lang="fr-FR" dirty="0"/>
              <a:t>(vec4 </a:t>
            </a:r>
            <a:r>
              <a:rPr lang="fr-FR" dirty="0" err="1"/>
              <a:t>fragPosLightSpace</a:t>
            </a:r>
            <a:r>
              <a:rPr lang="fr-FR" dirty="0"/>
              <a:t>)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    // </a:t>
            </a:r>
            <a:r>
              <a:rPr lang="fr-FR" dirty="0" err="1"/>
              <a:t>perform</a:t>
            </a:r>
            <a:r>
              <a:rPr lang="fr-FR" dirty="0"/>
              <a:t> perspective </a:t>
            </a:r>
            <a:r>
              <a:rPr lang="fr-FR" dirty="0" err="1"/>
              <a:t>divide</a:t>
            </a:r>
            <a:endParaRPr lang="fr-FR" dirty="0"/>
          </a:p>
          <a:p>
            <a:r>
              <a:rPr lang="fr-FR" dirty="0"/>
              <a:t>    vec3 </a:t>
            </a:r>
            <a:r>
              <a:rPr lang="fr-FR" dirty="0" err="1"/>
              <a:t>projCoords</a:t>
            </a:r>
            <a:r>
              <a:rPr lang="fr-FR" dirty="0"/>
              <a:t> = </a:t>
            </a:r>
            <a:r>
              <a:rPr lang="fr-FR" dirty="0" err="1"/>
              <a:t>fragPosLightSpace.xyz</a:t>
            </a:r>
            <a:r>
              <a:rPr lang="fr-FR" dirty="0"/>
              <a:t> / </a:t>
            </a:r>
            <a:r>
              <a:rPr lang="fr-FR" dirty="0" err="1"/>
              <a:t>fragPosLightSpace.w</a:t>
            </a:r>
            <a:r>
              <a:rPr lang="fr-FR" dirty="0"/>
              <a:t>;</a:t>
            </a:r>
          </a:p>
          <a:p>
            <a:r>
              <a:rPr lang="fr-FR" dirty="0"/>
              <a:t>    // </a:t>
            </a:r>
            <a:r>
              <a:rPr lang="fr-FR" dirty="0" err="1"/>
              <a:t>Transform</a:t>
            </a:r>
            <a:r>
              <a:rPr lang="fr-FR" dirty="0"/>
              <a:t> to [0,1] range</a:t>
            </a:r>
          </a:p>
          <a:p>
            <a:r>
              <a:rPr lang="fr-FR" dirty="0"/>
              <a:t>    </a:t>
            </a:r>
            <a:r>
              <a:rPr lang="fr-FR" dirty="0" err="1"/>
              <a:t>projCoords</a:t>
            </a:r>
            <a:r>
              <a:rPr lang="fr-FR" dirty="0"/>
              <a:t> = </a:t>
            </a:r>
            <a:r>
              <a:rPr lang="fr-FR" dirty="0" err="1"/>
              <a:t>projCoords</a:t>
            </a:r>
            <a:r>
              <a:rPr lang="fr-FR" dirty="0"/>
              <a:t> * 0.5 + 0.5;</a:t>
            </a:r>
          </a:p>
          <a:p>
            <a:r>
              <a:rPr lang="fr-FR" dirty="0"/>
              <a:t>    //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value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light's</a:t>
            </a:r>
            <a:r>
              <a:rPr lang="fr-FR" dirty="0"/>
              <a:t> perspective (</a:t>
            </a:r>
            <a:r>
              <a:rPr lang="fr-FR" dirty="0" err="1"/>
              <a:t>using</a:t>
            </a:r>
            <a:r>
              <a:rPr lang="fr-FR" dirty="0"/>
              <a:t> [0,1] range </a:t>
            </a:r>
            <a:r>
              <a:rPr lang="fr-FR" dirty="0" err="1"/>
              <a:t>fragPosLight</a:t>
            </a:r>
            <a:r>
              <a:rPr lang="fr-FR" dirty="0"/>
              <a:t> as </a:t>
            </a:r>
            <a:r>
              <a:rPr lang="fr-FR" dirty="0" err="1"/>
              <a:t>coords</a:t>
            </a:r>
            <a:r>
              <a:rPr lang="fr-FR" dirty="0"/>
              <a:t>)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closestDepth</a:t>
            </a:r>
            <a:r>
              <a:rPr lang="fr-FR" dirty="0"/>
              <a:t> = texture(</a:t>
            </a:r>
            <a:r>
              <a:rPr lang="fr-FR" dirty="0" err="1"/>
              <a:t>shadowMap</a:t>
            </a:r>
            <a:r>
              <a:rPr lang="fr-FR" dirty="0"/>
              <a:t>, </a:t>
            </a:r>
            <a:r>
              <a:rPr lang="fr-FR" dirty="0" err="1"/>
              <a:t>projCoords.xy</a:t>
            </a:r>
            <a:r>
              <a:rPr lang="fr-FR" dirty="0"/>
              <a:t>).r; </a:t>
            </a:r>
          </a:p>
          <a:p>
            <a:r>
              <a:rPr lang="fr-FR" dirty="0"/>
              <a:t>    //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of </a:t>
            </a:r>
            <a:r>
              <a:rPr lang="fr-FR" dirty="0" err="1"/>
              <a:t>current</a:t>
            </a:r>
            <a:r>
              <a:rPr lang="fr-FR" dirty="0"/>
              <a:t> fragment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light's</a:t>
            </a:r>
            <a:r>
              <a:rPr lang="fr-FR" dirty="0"/>
              <a:t> perspective</a:t>
            </a:r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currentDepth</a:t>
            </a:r>
            <a:r>
              <a:rPr lang="fr-FR" dirty="0"/>
              <a:t> = </a:t>
            </a:r>
            <a:r>
              <a:rPr lang="fr-FR" dirty="0" err="1"/>
              <a:t>projCoords.z</a:t>
            </a:r>
            <a:r>
              <a:rPr lang="fr-FR" dirty="0"/>
              <a:t>;</a:t>
            </a:r>
          </a:p>
          <a:p>
            <a:r>
              <a:rPr lang="fr-FR" dirty="0"/>
              <a:t>    // Check </a:t>
            </a:r>
            <a:r>
              <a:rPr lang="fr-FR" dirty="0" err="1"/>
              <a:t>whether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frag</a:t>
            </a:r>
            <a:r>
              <a:rPr lang="fr-FR" dirty="0"/>
              <a:t> pos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shadow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shadow</a:t>
            </a:r>
            <a:r>
              <a:rPr lang="fr-FR" dirty="0"/>
              <a:t> = </a:t>
            </a:r>
            <a:r>
              <a:rPr lang="fr-FR" dirty="0" err="1"/>
              <a:t>currentDepth</a:t>
            </a:r>
            <a:r>
              <a:rPr lang="fr-FR" dirty="0"/>
              <a:t> &gt; </a:t>
            </a:r>
            <a:r>
              <a:rPr lang="fr-FR" dirty="0" err="1"/>
              <a:t>closestDepth</a:t>
            </a:r>
            <a:r>
              <a:rPr lang="fr-FR" dirty="0"/>
              <a:t>  ? 1.0 : 0.0;</a:t>
            </a:r>
          </a:p>
          <a:p>
            <a:endParaRPr lang="fr-FR" dirty="0"/>
          </a:p>
          <a:p>
            <a:r>
              <a:rPr lang="fr-FR" dirty="0"/>
              <a:t>    return </a:t>
            </a:r>
            <a:r>
              <a:rPr lang="fr-FR" dirty="0" err="1"/>
              <a:t>shadow</a:t>
            </a:r>
            <a:r>
              <a:rPr lang="fr-FR" dirty="0"/>
              <a:t>;</a:t>
            </a:r>
          </a:p>
          <a:p>
            <a:r>
              <a:rPr lang="fr-FR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23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algn="ctr"/>
            <a:r>
              <a:rPr lang="fr-FR" sz="4800" dirty="0" smtClean="0"/>
              <a:t>Des Questions ? </a:t>
            </a:r>
            <a:r>
              <a:rPr lang="fr-FR" sz="4800" dirty="0" smtClean="0">
                <a:sym typeface="Wingdings" panose="05000000000000000000" pitchFamily="2" charset="2"/>
              </a:rPr>
              <a:t>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9026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endParaRPr lang="fr-FR" dirty="0" smtClean="0"/>
          </a:p>
          <a:p>
            <a:pPr lvl="1"/>
            <a:r>
              <a:rPr lang="fr-FR" dirty="0" smtClean="0"/>
              <a:t>Algorithme génétique</a:t>
            </a:r>
          </a:p>
          <a:p>
            <a:pPr lvl="1"/>
            <a:r>
              <a:rPr lang="fr-FR" dirty="0" smtClean="0"/>
              <a:t>Paramétrage</a:t>
            </a:r>
          </a:p>
          <a:p>
            <a:pPr lvl="1"/>
            <a:r>
              <a:rPr lang="fr-FR" dirty="0" smtClean="0"/>
              <a:t>Rendu simple</a:t>
            </a:r>
          </a:p>
          <a:p>
            <a:pPr lvl="1"/>
            <a:endParaRPr lang="fr-FR" dirty="0"/>
          </a:p>
          <a:p>
            <a:r>
              <a:rPr lang="fr-FR" dirty="0" err="1" smtClean="0"/>
              <a:t>StickyRender</a:t>
            </a:r>
            <a:endParaRPr lang="fr-FR" dirty="0" smtClean="0"/>
          </a:p>
          <a:p>
            <a:pPr lvl="1"/>
            <a:r>
              <a:rPr lang="fr-FR" dirty="0" err="1" smtClean="0"/>
              <a:t>Shaders</a:t>
            </a:r>
            <a:r>
              <a:rPr lang="fr-FR" dirty="0" smtClean="0"/>
              <a:t> avancés</a:t>
            </a:r>
          </a:p>
          <a:p>
            <a:pPr lvl="1"/>
            <a:r>
              <a:rPr lang="fr-FR" dirty="0" smtClean="0"/>
              <a:t>Algorithme </a:t>
            </a:r>
            <a:r>
              <a:rPr lang="fr-FR" dirty="0" smtClean="0"/>
              <a:t>génétique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1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Développement de l’algorithme génétique</a:t>
            </a:r>
          </a:p>
          <a:p>
            <a:endParaRPr lang="fr-FR" dirty="0" smtClean="0"/>
          </a:p>
          <a:p>
            <a:r>
              <a:rPr lang="fr-FR" dirty="0" smtClean="0"/>
              <a:t>Recherche de paramètres</a:t>
            </a:r>
          </a:p>
          <a:p>
            <a:endParaRPr lang="fr-FR" dirty="0"/>
          </a:p>
          <a:p>
            <a:r>
              <a:rPr lang="fr-FR" dirty="0" smtClean="0"/>
              <a:t>Tests</a:t>
            </a:r>
          </a:p>
          <a:p>
            <a:endParaRPr lang="fr-FR" dirty="0"/>
          </a:p>
          <a:p>
            <a:r>
              <a:rPr lang="fr-FR" dirty="0" err="1" smtClean="0"/>
              <a:t>Shader</a:t>
            </a:r>
            <a:r>
              <a:rPr lang="fr-FR" dirty="0" smtClean="0"/>
              <a:t> de rendu simple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9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IHM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Général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4" y="2432399"/>
            <a:ext cx="5332329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Caméra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Caméra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6" y="2432399"/>
            <a:ext cx="5332327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Paramètres de l’application</a:t>
            </a:r>
          </a:p>
          <a:p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6" y="2432399"/>
            <a:ext cx="5332327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Paramètres du </a:t>
            </a:r>
            <a:r>
              <a:rPr lang="fr-FR" dirty="0" err="1" smtClean="0"/>
              <a:t>shader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2" y="2432399"/>
            <a:ext cx="5332331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Rendu de la texture dans le monde</a:t>
            </a:r>
          </a:p>
          <a:p>
            <a:endParaRPr lang="fr-FR" dirty="0"/>
          </a:p>
          <a:p>
            <a:r>
              <a:rPr lang="fr-FR" dirty="0" err="1" smtClean="0"/>
              <a:t>Height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Lissage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42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StickyLab</a:t>
            </a:r>
            <a:r>
              <a:rPr lang="fr-FR" dirty="0" smtClean="0"/>
              <a:t> - Rendu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3945438" cy="2763795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51" y="3400573"/>
            <a:ext cx="3853083" cy="27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</TotalTime>
  <Words>370</Words>
  <Application>Microsoft Office PowerPoint</Application>
  <PresentationFormat>Grand écran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</vt:lpstr>
      <vt:lpstr>Sticky &amp; co</vt:lpstr>
      <vt:lpstr>Sommaire</vt:lpstr>
      <vt:lpstr>StickyLab</vt:lpstr>
      <vt:lpstr>StickyLab - IHM</vt:lpstr>
      <vt:lpstr>StickyLab - Caméra</vt:lpstr>
      <vt:lpstr>StickyLab - Application</vt:lpstr>
      <vt:lpstr>StickyLab - Shader</vt:lpstr>
      <vt:lpstr>StickyLab - Shader</vt:lpstr>
      <vt:lpstr>StickyLab - Rendu</vt:lpstr>
      <vt:lpstr>StickyRender</vt:lpstr>
      <vt:lpstr>Instancing. </vt:lpstr>
      <vt:lpstr>Shader Light + shadow + instacing + noise</vt:lpstr>
      <vt:lpstr>Avantages/inconvénient du moteur graphique « maison »</vt:lpstr>
      <vt:lpstr>Shader Light</vt:lpstr>
      <vt:lpstr>Shader Shadow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 gen… MAISON</dc:title>
  <dc:creator>Zogzogbunkerlili</dc:creator>
  <cp:lastModifiedBy>Arthur torrente</cp:lastModifiedBy>
  <cp:revision>72</cp:revision>
  <dcterms:created xsi:type="dcterms:W3CDTF">2015-07-05T11:57:32Z</dcterms:created>
  <dcterms:modified xsi:type="dcterms:W3CDTF">2015-07-07T21:11:32Z</dcterms:modified>
</cp:coreProperties>
</file>